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8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1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55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09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4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9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4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59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2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3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7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5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6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4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2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rs.fi/OH7RAD-1" TargetMode="External"/><Relationship Id="rId2" Type="http://schemas.openxmlformats.org/officeDocument/2006/relationships/hyperlink" Target="https://automatic.sral.fi/index.php?page=list&amp;ft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rmopaha@gmail.com" TargetMode="External"/><Relationship Id="rId5" Type="http://schemas.openxmlformats.org/officeDocument/2006/relationships/hyperlink" Target="mailto:JHartikka@hotmail.com" TargetMode="External"/><Relationship Id="rId4" Type="http://schemas.openxmlformats.org/officeDocument/2006/relationships/hyperlink" Target="https://fi.wikibooks.org/wiki/Radiotaajuuskirja/Turvallisuusviestint%C3%A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A7AC89-0F70-4313-B7D1-F978D6FD2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Turvatoistin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EA85C7-0D48-4FBD-988D-4EE83C9A0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Henna </a:t>
            </a:r>
            <a:r>
              <a:rPr lang="fi-FI" dirty="0" err="1"/>
              <a:t>tiitinen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115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7EDE3F-F0F7-48B8-AE9C-7091924C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Turvatoistin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AF0417-9FD2-4274-BECF-C45F6739F2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Radioamatööritoistin on laitteisto, joka vastaanottaa pienitehoisten radiolähettimien </a:t>
            </a:r>
            <a:r>
              <a:rPr lang="fi-FI" dirty="0" err="1"/>
              <a:t>singnaaleita</a:t>
            </a:r>
            <a:r>
              <a:rPr lang="fi-FI" dirty="0"/>
              <a:t> ja pidentääkseen ko. laitteiden kantamaa </a:t>
            </a:r>
            <a:r>
              <a:rPr lang="fi-FI" dirty="0" err="1"/>
              <a:t>uudelleenlähettää</a:t>
            </a:r>
            <a:r>
              <a:rPr lang="fi-FI" dirty="0"/>
              <a:t> ne suuremmalla signaalitasolla tai teholla</a:t>
            </a:r>
          </a:p>
          <a:p>
            <a:r>
              <a:rPr lang="fi-FI" dirty="0"/>
              <a:t>Toistimet sijaitsevat usein korkeilla paikoilla</a:t>
            </a:r>
          </a:p>
          <a:p>
            <a:r>
              <a:rPr lang="fi-FI" dirty="0" err="1"/>
              <a:t>Mustinmäki</a:t>
            </a:r>
            <a:r>
              <a:rPr lang="fi-FI" dirty="0"/>
              <a:t> oli tähän sopiva. Toinen lähellä oleva on kolilla. Koli on toiminut pilottihankkeena</a:t>
            </a:r>
          </a:p>
          <a:p>
            <a:r>
              <a:rPr lang="fi-FI" dirty="0" err="1"/>
              <a:t>Mustinmäki</a:t>
            </a:r>
            <a:r>
              <a:rPr lang="fi-FI" dirty="0"/>
              <a:t>-talo on sopiva erilaisiin kriisiajan johtokeskus ja harjoitustilanteisiin</a:t>
            </a:r>
          </a:p>
        </p:txBody>
      </p:sp>
    </p:spTree>
    <p:extLst>
      <p:ext uri="{BB962C8B-B14F-4D97-AF65-F5344CB8AC3E}">
        <p14:creationId xmlns:p14="http://schemas.microsoft.com/office/powerpoint/2010/main" val="126042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B1F29A-DEFA-4840-B3F2-DC2A6B76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B718BC-B876-4C63-9D50-00BA7C31B9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-Säteilyä, siis sellaista joka vaikuttaisi ihmisiin tai eläimiin, ei tarvitse pelätä. </a:t>
            </a:r>
          </a:p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Käytettävät taajuudet ovat paljon matalampia kuin esimerkiksi puhelimissa, ja siksi näillä radiolaitteilla ei ole samanlaista vaikutusta eläviin olentoihin. </a:t>
            </a:r>
          </a:p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Toistimet ovat myös pienitehoisia, esimerkiksi mitään turvaetäisyyksiä antenniin ei ole. 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71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252C47-0502-44F1-B9F1-312975E6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AB3952-B183-4849-8D32-90930E7046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-Toistin on laite, joka ottaa vastaan radiolähetyksen vaikka radiopuhelimesta ja lähettää sen uudestaan , siis "toistaa".</a:t>
            </a:r>
          </a:p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Kun tuo toistaminen tapahtuu hyvällä paikalla olevalla kiinteällä antennilla, saavutetaan erinomainen kuuluvuusalue vaikka lähetin on suhteellisen pienitehoinen.</a:t>
            </a:r>
          </a:p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Toistin on aina päällä ja akkuvarmistettu sähkökatkojen varalta.</a:t>
            </a:r>
          </a:p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Toistimen lähetin käynnistyy vain kun on jotain toistettavaa, mutta sen vastaanotin on aina päällä.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544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57FEB3-7C91-46C9-9FA4-83E26260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8E444B-8554-4BF9-9F20-4A79425028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tämä on täysin harrastajien itse maksamaa ja talkoovoimin tapahtuvaa toimintaa. Tämä ei maksa kylälle muuta kuin sähkönkulutuksen. Tuloja emme tästä saa</a:t>
            </a:r>
          </a:p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Turvatoistimen perusajatus on, että alueelta jossa matkapuhelinverkot eivät toimi, voidaan toistimen kautta saada yhteys alueelle jossa verkot toimivat. </a:t>
            </a:r>
          </a:p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Normaalialueella oleva radioasema voi sitten välittää viestit esimerkiksi pelastuslaitoksille.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556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3E5548-403A-4D57-A1E4-FFE61B68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26343C-0AD4-4F25-88CE-2B2BA33EB4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Mainittu turvatoistin pystyisi kriisitilanteessa toimimaan yhdyskanavana esimerkiksi metsästäjien käyttämien RHA68-radiopuhelimien, SPR:n laitteiden ja erilaisten viranomaisten radiojärjestelmien kesken.</a:t>
            </a:r>
            <a:endParaRPr lang="fi-FI" dirty="0"/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Kylätalon katolla on pitkät antennit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Kylätalon ullakolla on akut koko ajan latauksessa + tietokone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Antennijärjestelmä on ollut kylätalolla vuodesta 2017 alkaen</a:t>
            </a:r>
          </a:p>
        </p:txBody>
      </p:sp>
    </p:spTree>
    <p:extLst>
      <p:ext uri="{BB962C8B-B14F-4D97-AF65-F5344CB8AC3E}">
        <p14:creationId xmlns:p14="http://schemas.microsoft.com/office/powerpoint/2010/main" val="124379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2DABA2C9-8515-4230-8B46-E4FB9D14A1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1344" b="23304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DFE846-441E-4948-BB26-4593FDA4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ECB8E6-0944-4308-A031-ED7B5EDA48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automatic.sral.fi</a:t>
            </a:r>
            <a:endParaRPr lang="fi-FI" dirty="0"/>
          </a:p>
          <a:p>
            <a:r>
              <a:rPr lang="fi-FI" dirty="0">
                <a:hlinkClick r:id="rId3"/>
              </a:rPr>
              <a:t>https://aprs.fi/OH7RAD-1</a:t>
            </a:r>
            <a:endParaRPr lang="fi-FI" dirty="0"/>
          </a:p>
          <a:p>
            <a:r>
              <a:rPr lang="fi-FI" dirty="0">
                <a:hlinkClick r:id="rId4"/>
              </a:rPr>
              <a:t>https://fi.wikibooks.org/wiki/Radiotaajuuskirja/Turvallisuusviestint%C3%A4</a:t>
            </a:r>
            <a:endParaRPr lang="fi-FI" dirty="0"/>
          </a:p>
          <a:p>
            <a:endParaRPr lang="fi-FI" dirty="0"/>
          </a:p>
          <a:p>
            <a:r>
              <a:rPr lang="fi-FI" dirty="0"/>
              <a:t>Juha Hartikka, </a:t>
            </a:r>
            <a:r>
              <a:rPr lang="fi-FI" dirty="0">
                <a:hlinkClick r:id="rId5"/>
              </a:rPr>
              <a:t>JHartikka@hotmail.com</a:t>
            </a:r>
            <a:endParaRPr lang="fi-FI" dirty="0"/>
          </a:p>
          <a:p>
            <a:r>
              <a:rPr lang="fi-FI" dirty="0"/>
              <a:t>Tarmo </a:t>
            </a:r>
            <a:r>
              <a:rPr lang="fi-FI" dirty="0" err="1"/>
              <a:t>huttunen</a:t>
            </a:r>
            <a:r>
              <a:rPr lang="fi-FI" dirty="0"/>
              <a:t>, </a:t>
            </a:r>
            <a:r>
              <a:rPr lang="fi-FI" dirty="0">
                <a:hlinkClick r:id="rId6"/>
              </a:rPr>
              <a:t>tarmopaha@gmail.com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522578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4005</TotalTime>
  <Words>310</Words>
  <Application>Microsoft Office PowerPoint</Application>
  <PresentationFormat>Laajakuva</PresentationFormat>
  <Paragraphs>30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Tw Cen MT</vt:lpstr>
      <vt:lpstr>Pisara</vt:lpstr>
      <vt:lpstr>Turvatoistin</vt:lpstr>
      <vt:lpstr>Turvatoistin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Turvatoistin</dc:title>
  <dc:creator>Henna Tiitinen</dc:creator>
  <cp:lastModifiedBy>Henna Tiitinen</cp:lastModifiedBy>
  <cp:revision>10</cp:revision>
  <dcterms:created xsi:type="dcterms:W3CDTF">2022-01-28T15:36:50Z</dcterms:created>
  <dcterms:modified xsi:type="dcterms:W3CDTF">2022-01-31T10:22:33Z</dcterms:modified>
</cp:coreProperties>
</file>